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5" r:id="rId16"/>
    <p:sldId id="276" r:id="rId17"/>
    <p:sldId id="269" r:id="rId18"/>
    <p:sldId id="270" r:id="rId19"/>
    <p:sldId id="277" r:id="rId20"/>
    <p:sldId id="278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09BBC-D4FE-9504-D6D5-B5799EC21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7E04B3-223E-9F29-4EB2-8C8085949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59DE4C-7BD1-4D31-42B5-2D664FD7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8B048-445F-B160-B76C-F615CBE1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DB375E-A1B7-0B5A-44A0-F0F48939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06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D9156-6FDA-C808-E1F7-296F60E0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72DDC7-6203-EB41-B35F-B45D4A602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EF1A61-B8EA-716A-25F3-800659B9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A3E370-5575-F2B7-E747-E0E6D26A1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A80BCC-4CA1-BE9E-ED70-9EA4CFAB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8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2484AE-A31B-2EFB-3174-AA6E1E65C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0DC000-11DA-415D-A3CC-28101421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62D02-9B74-6FE8-CE9C-B205F7AD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38F752-03CA-31E1-AD08-D3FD04CC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F99FBE-D60D-FD2C-56DE-A0D0A5E4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40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DF12E-13B1-25CE-FFEA-B009F814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EB92EE-8822-7882-ED49-B56E6BC97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444F69-C770-13C9-BEB9-21F288C9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DD6FB6-AD74-32DB-925F-7A8F5F7E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F6A1A6-AB40-D6C2-2651-3F1C89E4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93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295EE-C96B-A563-D9C1-A642851F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43BF74-1BA7-7010-FA43-2B643C82C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D266C-8410-9703-B9FD-69ABD2B78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0445A2-0F36-7865-3B64-9340773A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E96D9C-1339-8F6E-9C2D-AD957DDE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00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A59D1-48BC-B9A2-C1D7-F0AB097A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1A346-F161-1A40-858E-5A5E17A54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A59DD8-439D-CD4A-9D9E-010E50AC9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73E490-1F38-0F8A-BB5B-0B102305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C875AF-9382-9B1B-00A4-4549672D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9CCEF9-99B6-BCF2-C57E-9757C2FB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92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4FCB4-40E1-B549-2822-8D0A06DD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04A8CD-8A2D-70E6-5EF3-39C0D2501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29C429-1DD5-5FBB-5AB9-E6EB5A74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6FEA482-07D6-F487-F0E0-BED78DC1C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02243E-4C34-1D1B-FFC6-AC139C2C5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0AD60B9-A104-6621-F0D9-234F58F0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BB0A97-5C9C-6274-2305-13D8D679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80E36E-F368-7F3C-2DE8-606B1701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54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EDEF6-3481-2A73-8D37-84705EB1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47B7DE-9D10-18BC-C64B-8F377C38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F295AB-4655-FF58-B7FF-B30926BC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EC0A25-390B-6548-A1C1-53540EAB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60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0C42901-C1EE-F00C-57EE-937FDEA8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054C9F-BA06-CAD9-11C5-5F3D4FB1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7746ED-DCA7-2885-6966-852566FB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68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0A1C0-2E94-4CC4-62AE-04C43F86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055693-B8EB-275C-3CF5-18A82D17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EC1503-C66B-FAE6-AAE2-91873C555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0517BD-1D4E-2BBD-C54F-834517E0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612234-222F-520C-0D49-02262007C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EC4B52-DE73-414C-7FFD-7B960E88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08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04C3B-CA00-EDF0-C22B-F4C6DAFF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B86954-2E6B-B0F0-5D49-35817B8FB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145980-CF3E-97BB-A0AE-098164C3B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B3DA63-0508-8DC4-2B72-5EEA4203E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B6217-EE50-4326-788E-9C91CD172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A32F8F-04BC-EB98-D3C8-369AC42C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51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8887806-C3BC-4844-A9F1-BBDA6F11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41C5A4-36C7-3DB9-F119-743E4774A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AD5B80-B5DC-BAA4-506F-3C8FD961A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4C07F-7143-45C4-BDD2-36B7E79A5BA4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CC5507-72EB-50CA-41ED-E8E9FBECE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11CB99-F153-0B78-0256-0C7A0FDE7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115F-84EC-4150-AD0E-D12CD492D8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04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53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41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11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574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61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126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67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67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525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61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2-14 at 17.11.01">
            <a:hlinkClick r:id="" action="ppaction://media"/>
            <a:extLst>
              <a:ext uri="{FF2B5EF4-FFF2-40B4-BE49-F238E27FC236}">
                <a16:creationId xmlns:a16="http://schemas.microsoft.com/office/drawing/2014/main" id="{44E4BA48-CC52-8D64-9B4A-508233EC0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2325" y="136525"/>
            <a:ext cx="2925763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2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572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recorder-2023-12-14-16-59-33-571">
            <a:hlinkClick r:id="" action="ppaction://media"/>
            <a:extLst>
              <a:ext uri="{FF2B5EF4-FFF2-40B4-BE49-F238E27FC236}">
                <a16:creationId xmlns:a16="http://schemas.microsoft.com/office/drawing/2014/main" id="{761AC480-0BC1-D854-52C3-16126EBE5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35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92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34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47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14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05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61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3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84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45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23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Beatriz Latanzi Silva</dc:creator>
  <cp:lastModifiedBy>Ana Beatriz Latanzi Silva</cp:lastModifiedBy>
  <cp:revision>4</cp:revision>
  <dcterms:created xsi:type="dcterms:W3CDTF">2023-12-14T19:22:14Z</dcterms:created>
  <dcterms:modified xsi:type="dcterms:W3CDTF">2023-12-14T20:19:50Z</dcterms:modified>
</cp:coreProperties>
</file>